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0EA"/>
    <a:srgbClr val="5A5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5"/>
  </p:normalViewPr>
  <p:slideViewPr>
    <p:cSldViewPr snapToGrid="0" snapToObjects="1">
      <p:cViewPr varScale="1">
        <p:scale>
          <a:sx n="107" d="100"/>
          <a:sy n="107" d="100"/>
        </p:scale>
        <p:origin x="12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8613-0DF5-8B4A-A7A4-E4634AA83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CAF8F-0282-C940-BFE8-F2D99460D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AC0DE-9D5A-F84B-A1AA-8628FDFF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FD3E8-E438-4E4C-84BC-EEB8D1705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983"/>
            <a:ext cx="12192000" cy="6873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4EB0D0-B955-F340-8582-98D72200CE16}"/>
              </a:ext>
            </a:extLst>
          </p:cNvPr>
          <p:cNvSpPr txBox="1"/>
          <p:nvPr userDrawn="1"/>
        </p:nvSpPr>
        <p:spPr>
          <a:xfrm>
            <a:off x="972910" y="6012136"/>
            <a:ext cx="4747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ABE0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Global Synthetic Biology Summit: San Francisco, CA, October 1-3</a:t>
            </a:r>
          </a:p>
        </p:txBody>
      </p:sp>
    </p:spTree>
    <p:extLst>
      <p:ext uri="{BB962C8B-B14F-4D97-AF65-F5344CB8AC3E}">
        <p14:creationId xmlns:p14="http://schemas.microsoft.com/office/powerpoint/2010/main" val="230137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3B97-038C-384C-99D8-E5B219CF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1C2A8-A053-754C-A1B3-913E6E0AF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BE14F-1B5D-8E4C-A1E2-B309D0608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13097-82B8-F645-8155-ED1C59D0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3EB9B-C6A7-6746-B2FD-3FBD48B0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A92B2-4BB1-D040-B2C4-13A1E4FF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045-4072-E24C-9C23-8E88E849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530D0-0285-DC4C-842E-5EF02DF82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71DF-C473-704E-8AA1-300D9C1A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19F1-ECFC-6648-839F-915C8D42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0AC60-5B0F-3C4D-BF3E-7F539072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2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D8F22-E3DC-484D-A019-AF2EDED90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EA660-6942-2244-9925-27E79326D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508F4-A5D5-7645-828A-6420ADF8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C330-415E-9642-9F12-412C0A02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2D1BC-0D56-4A41-8896-8FCDE6C9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1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8613-0DF5-8B4A-A7A4-E4634AA83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CAF8F-0282-C940-BFE8-F2D99460D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AC0DE-9D5A-F84B-A1AA-8628FDFF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FD3E8-E438-4E4C-84BC-EEB8D1705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983"/>
            <a:ext cx="12192000" cy="68739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4EB0D0-B955-F340-8582-98D72200CE16}"/>
              </a:ext>
            </a:extLst>
          </p:cNvPr>
          <p:cNvSpPr txBox="1"/>
          <p:nvPr userDrawn="1"/>
        </p:nvSpPr>
        <p:spPr>
          <a:xfrm>
            <a:off x="972910" y="6012136"/>
            <a:ext cx="4587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BE0EA"/>
                </a:solidFill>
              </a:rPr>
              <a:t>The Global Synthetic Biology Summit: San Francisco, CA, October 1-3</a:t>
            </a:r>
          </a:p>
        </p:txBody>
      </p:sp>
    </p:spTree>
    <p:extLst>
      <p:ext uri="{BB962C8B-B14F-4D97-AF65-F5344CB8AC3E}">
        <p14:creationId xmlns:p14="http://schemas.microsoft.com/office/powerpoint/2010/main" val="416578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483B-1FD9-354F-86C4-AD739CB9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F798-14AB-4349-9AD8-9B6C9A8A8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3B26B-10D1-F84C-811A-13627689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0176-2F06-5542-9D6A-843A53D7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52CC-7B45-9A41-9C19-A5BBDD7F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870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1FFD-B0FC-E04C-AAEE-B1DAC0A6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E6E2B-00FB-2046-BB72-AC4398D6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6C14-3369-4B4D-996D-081BE02F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99F4B-A1DF-5848-B5A5-3295E8D2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9D0F2-BC72-2349-9E98-9556F68C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A344-D50A-CF43-BE75-FACF3281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03980-EEEF-DF4C-B41B-48C6D6AEF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1162D-39B1-C045-893A-B5D6D4A8B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EB4E9-EE00-C64E-B2D6-B5846BB7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9DC7F-91E8-1E41-A278-85647432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35CA2-FDAE-F04A-A583-FE2886C2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D47C-4BCF-3F43-82F1-6039268A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D9920-BC85-B640-88D2-D8015F16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3797F-F2EA-1D43-9C8F-2BD724FE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91127-6BB5-2A4E-9927-C809BDE92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6D2E2-43E9-2548-81F9-F64F52A9D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B8C18-7844-474D-B4B0-96F13130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836CD2-68C7-E44F-9FB1-CAA7A748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4AE89-E35F-2046-BB7F-F0000A1B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5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4CC-5252-1E44-A946-7C601AE2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2599B-5289-174B-93E3-6EA238A3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DCFC3-B2DE-AF4B-9605-83BC33AE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6206F-5C94-D242-8003-BB7A1F96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8E36C-E384-6F4A-B137-1F588827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00E99-25F9-C24E-AC0A-5F3CDDB2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95B2E-9D1D-114F-9245-70503958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1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DD8C-19A7-5E4B-8FE5-00DDF197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32BB-87F5-634E-853E-6C16DAF4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20BAD-F996-7841-A780-BCE5F75BA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7220C-F7C4-644E-A236-8C37EF29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FB6D8-D284-D842-9415-4D583EC4142D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B75B5-1D58-3E41-AD21-70E90560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A23E0-8D3A-8947-B4AC-38F67C7D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A5C7-3071-F64F-A08C-49433835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7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27691-6D78-FF46-AD0A-5700AADA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84A25-581F-7049-AFBB-35550963E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14703-11A7-CA44-85E0-62045CEB4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29574"/>
            <a:ext cx="434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A5A58"/>
                </a:solidFill>
              </a:defRPr>
            </a:lvl1pPr>
          </a:lstStyle>
          <a:p>
            <a:fld id="{CEB2A5C7-3071-F64F-A08C-49433835F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28BF4E-075B-2C44-A93D-3F5A78306958}"/>
              </a:ext>
            </a:extLst>
          </p:cNvPr>
          <p:cNvSpPr/>
          <p:nvPr userDrawn="1"/>
        </p:nvSpPr>
        <p:spPr>
          <a:xfrm>
            <a:off x="0" y="6234545"/>
            <a:ext cx="12192000" cy="623455"/>
          </a:xfrm>
          <a:prstGeom prst="rect">
            <a:avLst/>
          </a:prstGeom>
          <a:solidFill>
            <a:srgbClr val="5A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2F22A2DB-7AAF-F742-BEEE-1B7C646B945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23418" y="6312622"/>
            <a:ext cx="1064612" cy="4214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BBF79C-AD92-324D-A7AF-A491DBE937D0}"/>
              </a:ext>
            </a:extLst>
          </p:cNvPr>
          <p:cNvSpPr txBox="1"/>
          <p:nvPr userDrawn="1"/>
        </p:nvSpPr>
        <p:spPr>
          <a:xfrm>
            <a:off x="7857403" y="6412814"/>
            <a:ext cx="275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ABE0EA"/>
                </a:solidFill>
              </a:rPr>
              <a:t>THE FUTURE BELONGS TO BIOLOGY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C6B71-4C48-7346-94DA-C078F234D842}"/>
              </a:ext>
            </a:extLst>
          </p:cNvPr>
          <p:cNvSpPr/>
          <p:nvPr userDrawn="1"/>
        </p:nvSpPr>
        <p:spPr>
          <a:xfrm>
            <a:off x="838200" y="6234545"/>
            <a:ext cx="5621977" cy="623455"/>
          </a:xfrm>
          <a:prstGeom prst="rect">
            <a:avLst/>
          </a:prstGeom>
          <a:solidFill>
            <a:srgbClr val="ABE0E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F85CF7-B711-FD43-BCAD-337831D55A0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106" y="6203435"/>
            <a:ext cx="285053" cy="30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98E188-213F-3742-B620-438E1972964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2357882">
            <a:off x="664351" y="6311703"/>
            <a:ext cx="285053" cy="305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A2028D-E909-DA41-8B90-E6E8763DE53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20231317">
            <a:off x="340966" y="6579331"/>
            <a:ext cx="285053" cy="305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959FE4-D5B1-E449-8FAE-60FD2EB5BAA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416799">
            <a:off x="865074" y="6657390"/>
            <a:ext cx="285053" cy="305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84F5B5-E710-9E42-8E08-C04683F5CE7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72860" y="6549123"/>
            <a:ext cx="285053" cy="305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4E9A75-CDE6-7848-A1D7-26ADF1CCA40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895814">
            <a:off x="2047102" y="6356307"/>
            <a:ext cx="285053" cy="305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8FC599A-4CD8-D143-B35A-079A623828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2747064">
            <a:off x="2972653" y="6657389"/>
            <a:ext cx="285053" cy="305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A0B20E-29DF-B74B-87D5-19A5F41A2B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37795" y="6267096"/>
            <a:ext cx="285053" cy="305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026D3-EC87-1845-B5EF-6C318380563B}"/>
              </a:ext>
            </a:extLst>
          </p:cNvPr>
          <p:cNvSpPr txBox="1"/>
          <p:nvPr userDrawn="1"/>
        </p:nvSpPr>
        <p:spPr>
          <a:xfrm>
            <a:off x="972910" y="6412814"/>
            <a:ext cx="4587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A5A58"/>
                </a:solidFill>
              </a:rPr>
              <a:t>The Global Synthetic Biology Summit: San Francisco, CA, October 1-3</a:t>
            </a:r>
          </a:p>
        </p:txBody>
      </p:sp>
    </p:spTree>
    <p:extLst>
      <p:ext uri="{BB962C8B-B14F-4D97-AF65-F5344CB8AC3E}">
        <p14:creationId xmlns:p14="http://schemas.microsoft.com/office/powerpoint/2010/main" val="83441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E3DA-B6AF-8E47-8D42-56EE6D3BD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58903-A09B-B745-B3BA-ABDE8B657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38E91-49FB-E54D-8485-0EE27314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" y="-1"/>
            <a:ext cx="12177841" cy="68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9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E5A1-B016-3443-9397-F60249D8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Topic Headline 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C9C16B-1024-394E-B08E-5BC10C4F4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topic bullets here</a:t>
            </a:r>
          </a:p>
        </p:txBody>
      </p:sp>
    </p:spTree>
    <p:extLst>
      <p:ext uri="{BB962C8B-B14F-4D97-AF65-F5344CB8AC3E}">
        <p14:creationId xmlns:p14="http://schemas.microsoft.com/office/powerpoint/2010/main" val="360171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4C4E18C-6C3D-9048-885F-2BF456039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3298" y="2458193"/>
            <a:ext cx="5082639" cy="1736282"/>
          </a:xfrm>
        </p:spPr>
        <p:txBody>
          <a:bodyPr anchor="t" anchorCtr="0">
            <a:normAutofit fontScale="90000"/>
          </a:bodyPr>
          <a:lstStyle/>
          <a:p>
            <a:pPr algn="r"/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Section Title Here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D9761F62-618A-BA47-B27A-DB35F2F34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94474"/>
            <a:ext cx="9911937" cy="661731"/>
          </a:xfrm>
        </p:spPr>
        <p:txBody>
          <a:bodyPr/>
          <a:lstStyle/>
          <a:p>
            <a:pPr algn="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Section Sub-head Here</a:t>
            </a:r>
          </a:p>
        </p:txBody>
      </p:sp>
    </p:spTree>
    <p:extLst>
      <p:ext uri="{BB962C8B-B14F-4D97-AF65-F5344CB8AC3E}">
        <p14:creationId xmlns:p14="http://schemas.microsoft.com/office/powerpoint/2010/main" val="40394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29DC7-1D59-5247-A60B-0BEC6E41A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1149"/>
            <a:ext cx="9911938" cy="1063325"/>
          </a:xfrm>
        </p:spPr>
        <p:txBody>
          <a:bodyPr anchor="t" anchorCtr="0"/>
          <a:lstStyle/>
          <a:p>
            <a:pPr algn="r"/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Section Title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29F0C5-F634-084C-9C57-664131D0C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94474"/>
            <a:ext cx="9911937" cy="661731"/>
          </a:xfrm>
        </p:spPr>
        <p:txBody>
          <a:bodyPr/>
          <a:lstStyle/>
          <a:p>
            <a:pPr algn="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Section Sub-head Here</a:t>
            </a:r>
          </a:p>
        </p:txBody>
      </p:sp>
    </p:spTree>
    <p:extLst>
      <p:ext uri="{BB962C8B-B14F-4D97-AF65-F5344CB8AC3E}">
        <p14:creationId xmlns:p14="http://schemas.microsoft.com/office/powerpoint/2010/main" val="84771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Open Sans</vt:lpstr>
      <vt:lpstr>Open Sans Light</vt:lpstr>
      <vt:lpstr>Office Theme</vt:lpstr>
      <vt:lpstr>PowerPoint Presentation</vt:lpstr>
      <vt:lpstr>Add Topic Headline Here</vt:lpstr>
      <vt:lpstr>Add Section Title Here</vt:lpstr>
      <vt:lpstr>Add Section 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2019-04-18T20:05:20Z</dcterms:created>
  <dcterms:modified xsi:type="dcterms:W3CDTF">2019-04-18T23:43:21Z</dcterms:modified>
</cp:coreProperties>
</file>